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59" r:id="rId3"/>
  </p:sldIdLst>
  <p:sldSz cx="12192000" cy="6858000"/>
  <p:notesSz cx="6735763" cy="9866313"/>
  <p:defaultTextStyle>
    <a:defPPr>
      <a:defRPr lang="ja-JP"/>
    </a:defPPr>
    <a:lvl1pPr marL="0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5"/>
    <p:restoredTop sz="94674"/>
  </p:normalViewPr>
  <p:slideViewPr>
    <p:cSldViewPr snapToGrid="0">
      <p:cViewPr>
        <p:scale>
          <a:sx n="114" d="100"/>
          <a:sy n="114" d="100"/>
        </p:scale>
        <p:origin x="-684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9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500"/>
            </a:lvl2pPr>
            <a:lvl3pPr marL="914377" indent="0">
              <a:buNone/>
              <a:defRPr sz="1200"/>
            </a:lvl3pPr>
            <a:lvl4pPr marL="1371566" indent="0">
              <a:buNone/>
              <a:defRPr sz="1100"/>
            </a:lvl4pPr>
            <a:lvl5pPr marL="1828754" indent="0">
              <a:buNone/>
              <a:defRPr sz="1100"/>
            </a:lvl5pPr>
            <a:lvl6pPr marL="2285943" indent="0">
              <a:buNone/>
              <a:defRPr sz="1100"/>
            </a:lvl6pPr>
            <a:lvl7pPr marL="2743131" indent="0">
              <a:buNone/>
              <a:defRPr sz="1100"/>
            </a:lvl7pPr>
            <a:lvl8pPr marL="3200320" indent="0">
              <a:buNone/>
              <a:defRPr sz="1100"/>
            </a:lvl8pPr>
            <a:lvl9pPr marL="3657509" indent="0">
              <a:buNone/>
              <a:defRPr sz="1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500"/>
            </a:lvl2pPr>
            <a:lvl3pPr marL="914377" indent="0">
              <a:buNone/>
              <a:defRPr sz="1200"/>
            </a:lvl3pPr>
            <a:lvl4pPr marL="1371566" indent="0">
              <a:buNone/>
              <a:defRPr sz="1100"/>
            </a:lvl4pPr>
            <a:lvl5pPr marL="1828754" indent="0">
              <a:buNone/>
              <a:defRPr sz="1100"/>
            </a:lvl5pPr>
            <a:lvl6pPr marL="2285943" indent="0">
              <a:buNone/>
              <a:defRPr sz="1100"/>
            </a:lvl6pPr>
            <a:lvl7pPr marL="2743131" indent="0">
              <a:buNone/>
              <a:defRPr sz="1100"/>
            </a:lvl7pPr>
            <a:lvl8pPr marL="3200320" indent="0">
              <a:buNone/>
              <a:defRPr sz="1100"/>
            </a:lvl8pPr>
            <a:lvl9pPr marL="3657509" indent="0">
              <a:buNone/>
              <a:defRPr sz="1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>
            <a:extLst>
              <a:ext uri="{FF2B5EF4-FFF2-40B4-BE49-F238E27FC236}">
                <a16:creationId xmlns="" xmlns:a16="http://schemas.microsoft.com/office/drawing/2014/main" id="{D3C1D1C8-4DBF-A142-ABF1-B3171B6AE8CD}"/>
              </a:ext>
            </a:extLst>
          </p:cNvPr>
          <p:cNvSpPr txBox="1">
            <a:spLocks noChangeArrowheads="1"/>
          </p:cNvSpPr>
          <p:nvPr/>
        </p:nvSpPr>
        <p:spPr>
          <a:xfrm>
            <a:off x="1150957" y="3094757"/>
            <a:ext cx="10163398" cy="3560763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altLang="ja-JP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Author(s) have the following COI  to disclose.  COI related company(</a:t>
            </a:r>
            <a:r>
              <a:rPr lang="en-US" altLang="ja-JP" sz="19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ies</a:t>
            </a:r>
            <a:r>
              <a:rPr lang="en-US" altLang="ja-JP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) are </a:t>
            </a:r>
          </a:p>
          <a:p>
            <a:pPr algn="l">
              <a:lnSpc>
                <a:spcPct val="80000"/>
              </a:lnSpc>
            </a:pP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  </a:t>
            </a:r>
            <a:r>
              <a:rPr lang="en-US" altLang="ja-JP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①Consultation fees:</a:t>
            </a:r>
          </a:p>
          <a:p>
            <a:pPr algn="l">
              <a:lnSpc>
                <a:spcPct val="8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</a:t>
            </a:r>
            <a:r>
              <a:rPr lang="ja-JP" alt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②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Stock ownership/profit</a:t>
            </a:r>
            <a:r>
              <a:rPr lang="en-US" altLang="ja-JP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:</a:t>
            </a:r>
          </a:p>
          <a:p>
            <a:pPr algn="l">
              <a:lnSpc>
                <a:spcPct val="8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③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Patent fees</a:t>
            </a:r>
            <a:r>
              <a:rPr lang="en-US" altLang="ja-JP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:</a:t>
            </a:r>
          </a:p>
          <a:p>
            <a:pPr algn="l">
              <a:lnSpc>
                <a:spcPct val="8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④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Remuneration for lecture</a:t>
            </a:r>
            <a:r>
              <a:rPr lang="en-US" altLang="ja-JP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:</a:t>
            </a:r>
          </a:p>
          <a:p>
            <a:pPr algn="l">
              <a:lnSpc>
                <a:spcPct val="8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⑤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Manuscript fees</a:t>
            </a:r>
            <a:r>
              <a:rPr lang="en-US" altLang="ja-JP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:</a:t>
            </a:r>
          </a:p>
          <a:p>
            <a:pPr algn="l">
              <a:lnSpc>
                <a:spcPct val="8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⑥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Trust research/joint research funds: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</a:t>
            </a:r>
          </a:p>
          <a:p>
            <a:pPr algn="l">
              <a:lnSpc>
                <a:spcPct val="8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    　⑦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Scholarship </a:t>
            </a:r>
            <a:r>
              <a:rPr lang="en-US" altLang="ja-JP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fund:</a:t>
            </a:r>
            <a:r>
              <a:rPr lang="ja-JP" alt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</a:t>
            </a:r>
            <a:endParaRPr lang="ja-JP" altLang="en-US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l">
              <a:lnSpc>
                <a:spcPct val="8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⑧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Affiliation with Endowed Department:</a:t>
            </a:r>
          </a:p>
          <a:p>
            <a:pPr algn="l">
              <a:lnSpc>
                <a:spcPct val="8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⑨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Other remuneration such as gifts: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 　</a:t>
            </a: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="" xmlns:a16="http://schemas.microsoft.com/office/drawing/2014/main" id="{400C1B46-9169-C047-970E-B805AB35AC57}"/>
              </a:ext>
            </a:extLst>
          </p:cNvPr>
          <p:cNvSpPr/>
          <p:nvPr/>
        </p:nvSpPr>
        <p:spPr>
          <a:xfrm>
            <a:off x="355430" y="0"/>
            <a:ext cx="8293271" cy="12003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en-US" altLang="ja-JP" sz="2400" b="1" dirty="0" smtClean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For Academic Meetings</a:t>
            </a:r>
            <a:r>
              <a:rPr lang="en-US" altLang="ja-JP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/>
            </a:r>
            <a:br>
              <a:rPr lang="en-US" altLang="ja-JP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</a:br>
            <a:r>
              <a:rPr lang="en-US" altLang="ja-JP" sz="2400" b="1" dirty="0" smtClean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If you have any conflicts of interest currently, or during the past three years at the time of presentation</a:t>
            </a:r>
            <a:endParaRPr lang="ja-JP" altLang="en-US" sz="2400" b="1" dirty="0">
              <a:solidFill>
                <a:srgbClr val="FF0000"/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="" xmlns:a16="http://schemas.microsoft.com/office/drawing/2014/main" id="{F66A4A31-D9EB-6843-A4E1-272B5A470D30}"/>
              </a:ext>
            </a:extLst>
          </p:cNvPr>
          <p:cNvSpPr txBox="1">
            <a:spLocks noChangeArrowheads="1"/>
          </p:cNvSpPr>
          <p:nvPr/>
        </p:nvSpPr>
        <p:spPr>
          <a:xfrm>
            <a:off x="1384760" y="1168670"/>
            <a:ext cx="9238592" cy="1720347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38" tIns="45719" rIns="91438" bIns="45719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The </a:t>
            </a: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Japanese Society </a:t>
            </a:r>
            <a: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for</a:t>
            </a:r>
          </a:p>
          <a:p>
            <a: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Heart </a:t>
            </a: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Valve Disease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 </a:t>
            </a:r>
            <a: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Disclosure</a:t>
            </a:r>
          </a:p>
          <a:p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1900" b="1" dirty="0" smtClean="0">
                <a:solidFill>
                  <a:schemeClr val="bg1"/>
                </a:solidFill>
                <a:ea typeface="ＭＳ Ｐゴシック" panose="020B0600070205080204" pitchFamily="50" charset="-128"/>
              </a:rPr>
              <a:t>Name </a:t>
            </a:r>
            <a:r>
              <a:rPr lang="en-US" altLang="ja-JP" sz="1900" b="1" dirty="0">
                <a:solidFill>
                  <a:schemeClr val="bg1"/>
                </a:solidFill>
                <a:ea typeface="ＭＳ Ｐゴシック" panose="020B0600070205080204" pitchFamily="50" charset="-128"/>
              </a:rPr>
              <a:t>of  Author(s) :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XXXXXX</a:t>
            </a:r>
            <a:r>
              <a:rPr lang="en-US" altLang="ja-JP" sz="1900" b="1" dirty="0">
                <a:solidFill>
                  <a:schemeClr val="bg1"/>
                </a:solidFill>
              </a:rPr>
              <a:t>, </a:t>
            </a:r>
            <a:r>
              <a:rPr lang="ja-JP" altLang="en-US" sz="1900" b="1" dirty="0">
                <a:solidFill>
                  <a:schemeClr val="bg1"/>
                </a:solidFill>
              </a:rPr>
              <a:t>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XXXXXX</a:t>
            </a:r>
            <a:r>
              <a:rPr lang="en-US" altLang="ja-JP" sz="1900" b="1" dirty="0">
                <a:solidFill>
                  <a:schemeClr val="bg1"/>
                </a:solidFill>
              </a:rPr>
              <a:t>,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XXXXXX</a:t>
            </a:r>
            <a:endParaRPr lang="en-US" altLang="ja-JP" sz="1900" b="1" dirty="0">
              <a:solidFill>
                <a:schemeClr val="bg1"/>
              </a:solidFill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434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704" y="1671145"/>
            <a:ext cx="9238592" cy="266962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/>
            <a:r>
              <a:rPr lang="en-US" altLang="ja-JP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The </a:t>
            </a:r>
            <a: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Japanese Society </a:t>
            </a:r>
            <a:r>
              <a:rPr lang="en-US" altLang="ja-JP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for</a:t>
            </a:r>
            <a:br>
              <a:rPr lang="en-US" altLang="ja-JP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Heart </a:t>
            </a:r>
            <a: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Valve </a:t>
            </a:r>
            <a:r>
              <a:rPr lang="en-US" altLang="ja-JP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Disease</a:t>
            </a:r>
            <a:br>
              <a:rPr lang="en-US" altLang="ja-JP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 Disclosure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>
                <a:solidFill>
                  <a:schemeClr val="bg1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>
                <a:solidFill>
                  <a:schemeClr val="bg1"/>
                </a:solidFill>
                <a:ea typeface="ＭＳ Ｐゴシック" panose="020B0600070205080204" pitchFamily="50" charset="-128"/>
              </a:rPr>
            </a:br>
            <a:r>
              <a:rPr lang="en-US" altLang="ja-JP" sz="1900" b="1" dirty="0">
                <a:solidFill>
                  <a:schemeClr val="bg1"/>
                </a:solidFill>
              </a:rPr>
              <a:t>Name of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 </a:t>
            </a:r>
            <a:r>
              <a:rPr lang="en-US" altLang="ja-JP" sz="1900" b="1" dirty="0">
                <a:solidFill>
                  <a:schemeClr val="bg1"/>
                </a:solidFill>
              </a:rPr>
              <a:t>Author(s) :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XXXXXX, </a:t>
            </a:r>
            <a:r>
              <a:rPr lang="ja-JP" altLang="en-US" sz="1900" b="1" dirty="0">
                <a:solidFill>
                  <a:schemeClr val="bg1"/>
                </a:solidFill>
              </a:rPr>
              <a:t>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XXXXXX, XXXXXX</a:t>
            </a:r>
            <a:endParaRPr lang="en-US" altLang="ja-JP" sz="1900" b="1" i="1" dirty="0">
              <a:solidFill>
                <a:schemeClr val="bg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5678" y="4340772"/>
            <a:ext cx="9380647" cy="1914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None/>
            </a:pPr>
            <a:r>
              <a:rPr lang="en-US" altLang="ja-JP" sz="3200" b="1" dirty="0"/>
              <a:t>The </a:t>
            </a:r>
            <a:r>
              <a:rPr lang="en-US" altLang="ja-JP" sz="3200" b="1" dirty="0" smtClean="0"/>
              <a:t>author(s) </a:t>
            </a:r>
            <a:r>
              <a:rPr lang="en-US" altLang="ja-JP" sz="3200" b="1" dirty="0"/>
              <a:t>have no financial conflicts of interest to disclose concerning the presentation.</a:t>
            </a:r>
            <a:endParaRPr lang="ja-JP" altLang="en-US" sz="32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200" b="1" dirty="0" smtClean="0">
              <a:solidFill>
                <a:schemeClr val="tx1">
                  <a:lumMod val="95000"/>
                  <a:lumOff val="5000"/>
                </a:schemeClr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81636" y="431160"/>
            <a:ext cx="9042424" cy="83099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ja-JP"/>
            </a:defPPr>
            <a:lvl1pPr marL="0" algn="l" defTabSz="914377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1" dirty="0" smtClean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For Academic Meetings</a:t>
            </a:r>
            <a:r>
              <a:rPr lang="en-US" altLang="ja-JP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/>
            </a:r>
            <a:br>
              <a:rPr lang="en-US" altLang="ja-JP" sz="2400" b="1" dirty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</a:br>
            <a:r>
              <a:rPr lang="en-US" altLang="ja-JP" sz="2400" b="1" dirty="0" smtClean="0">
                <a:solidFill>
                  <a:srgbClr val="FF0000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If you have no conflicts of interest currently, at time of Presentation</a:t>
            </a:r>
            <a:endParaRPr lang="ja-JP" altLang="en-US" sz="2400" b="1" dirty="0">
              <a:solidFill>
                <a:srgbClr val="FF0000"/>
              </a:solidFill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47</Words>
  <PresentationFormat>ユーザー設定</PresentationFormat>
  <Paragraphs>20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PowerPoint プレゼンテーション</vt:lpstr>
      <vt:lpstr>The Japanese Society for Heart Valve Disease COI Disclosure 　 Name of  Author(s) : XXXXXX,  XXXXXX, XXXXXX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2016-02-29T06:43:51Z</cp:lastPrinted>
  <dcterms:created xsi:type="dcterms:W3CDTF">2015-03-14T19:59:31Z</dcterms:created>
  <dcterms:modified xsi:type="dcterms:W3CDTF">2019-11-06T02:19:08Z</dcterms:modified>
</cp:coreProperties>
</file>