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5"/>
    <p:restoredTop sz="94674"/>
  </p:normalViewPr>
  <p:slideViewPr>
    <p:cSldViewPr snapToGrid="0">
      <p:cViewPr varScale="1">
        <p:scale>
          <a:sx n="121" d="100"/>
          <a:sy n="121" d="100"/>
        </p:scale>
        <p:origin x="5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:a16="http://schemas.microsoft.com/office/drawing/2014/main" id="{D3C1D1C8-4DBF-A142-ABF1-B3171B6AE8CD}"/>
              </a:ext>
            </a:extLst>
          </p:cNvPr>
          <p:cNvSpPr txBox="1">
            <a:spLocks noChangeArrowheads="1"/>
          </p:cNvSpPr>
          <p:nvPr/>
        </p:nvSpPr>
        <p:spPr>
          <a:xfrm>
            <a:off x="1105236" y="2889018"/>
            <a:ext cx="9981529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演題発表内容に関連し、筆頭および共同発表者が開示すべき</a:t>
            </a:r>
            <a:r>
              <a:rPr lang="en-US" altLang="ja-JP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CO I </a:t>
            </a:r>
            <a:r>
              <a:rPr lang="ja-JP" altLang="en-US" sz="18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関係にある企業などとして、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 ①顧問：　　　　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②株保有・利益：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③特許使用料：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④講演料：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⑤原稿料：　　　　　　　　　　　　 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⑥受託研究・共同研究費：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⑦奨学寄付金：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⑧寄付講座所属：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600" b="1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⑨贈答品などの報酬：　　　　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00C1B46-9169-C047-970E-B805AB35AC57}"/>
              </a:ext>
            </a:extLst>
          </p:cNvPr>
          <p:cNvSpPr/>
          <p:nvPr/>
        </p:nvSpPr>
        <p:spPr>
          <a:xfrm>
            <a:off x="355428" y="0"/>
            <a:ext cx="829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学術集会用</a:t>
            </a:r>
            <a:b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</a:b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口頭</a:t>
            </a:r>
            <a:r>
              <a:rPr lang="ja-JP" altLang="en-US" sz="2400" b="1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発表時、申告</a:t>
            </a: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すべき</a:t>
            </a:r>
            <a: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状態（過去</a:t>
            </a:r>
            <a: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年間）がある時</a:t>
            </a: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F66A4A31-D9EB-6843-A4E1-272B5A470D30}"/>
              </a:ext>
            </a:extLst>
          </p:cNvPr>
          <p:cNvSpPr txBox="1">
            <a:spLocks noChangeArrowheads="1"/>
          </p:cNvSpPr>
          <p:nvPr/>
        </p:nvSpPr>
        <p:spPr>
          <a:xfrm>
            <a:off x="1476704" y="880537"/>
            <a:ext cx="9238592" cy="172034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日本心臓弁膜症学会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1800" b="1">
                <a:solidFill>
                  <a:schemeClr val="bg1"/>
                </a:solidFill>
              </a:rPr>
              <a:t>発表者名：　○ ○ ○ ○ 、 ○ ○ ○ ○ 、 ○ ○ ○ ○ 、 ○ ○ ○ ○</a:t>
            </a:r>
            <a:endParaRPr lang="en-US" altLang="ja-JP" sz="1800" b="1" i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704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日本心臓弁膜症学会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1800" b="1" dirty="0">
                <a:solidFill>
                  <a:schemeClr val="bg1"/>
                </a:solidFill>
              </a:rPr>
              <a:t>発表者名：</a:t>
            </a:r>
            <a:r>
              <a:rPr lang="ja-JP" altLang="en-US" sz="1800" b="1">
                <a:solidFill>
                  <a:schemeClr val="bg1"/>
                </a:solidFill>
              </a:rPr>
              <a:t>　○ ○ ○ ○ 、 ○ ○ ○ ○ 、 ○ ○ ○ ○ 、 ○ ○ ○ ○</a:t>
            </a:r>
            <a:endParaRPr lang="en-US" altLang="ja-JP" sz="1800" b="1" i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5677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演題発表内容に関連し、発表者らに開示すべき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CO I </a:t>
            </a:r>
            <a:r>
              <a:rPr lang="ja-JP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関係にある企業などはありません。</a:t>
            </a:r>
            <a:endParaRPr lang="en-US" altLang="ja-JP" sz="32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89351" y="209296"/>
            <a:ext cx="79248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学術集会用</a:t>
            </a:r>
            <a:b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</a:b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口頭発表時、申告すべき</a:t>
            </a:r>
            <a: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状態がない時</a:t>
            </a: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61</Words>
  <Application>Microsoft Macintosh PowerPoint</Application>
  <PresentationFormat>ワイド画面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Hiragino Maru Gothic Pro W4</vt:lpstr>
      <vt:lpstr>ＭＳ Ｐゴシック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日本心臓弁膜症学会 COI開示 　 発表者名：　○ ○ ○ ○ 、 ○ ○ ○ ○ 、 ○ ○ ○ ○ 、 ○ ○ ○ ○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森暁美</cp:lastModifiedBy>
  <cp:revision>27</cp:revision>
  <cp:lastPrinted>2016-02-29T06:43:51Z</cp:lastPrinted>
  <dcterms:created xsi:type="dcterms:W3CDTF">2015-03-14T19:59:31Z</dcterms:created>
  <dcterms:modified xsi:type="dcterms:W3CDTF">2018-12-10T01:12:36Z</dcterms:modified>
</cp:coreProperties>
</file>